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9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38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27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265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340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173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33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94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924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507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256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507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584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3395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60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144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906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67963-3DBD-4BFB-AE4D-DDB3A71645C9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E8A295F-337E-4B97-9F00-94CC4EBCB6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506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OSaeK6aQ7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des-support.com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F981FF-760D-4833-A6AF-1CFA623EDABB}"/>
              </a:ext>
            </a:extLst>
          </p:cNvPr>
          <p:cNvSpPr txBox="1"/>
          <p:nvPr/>
        </p:nvSpPr>
        <p:spPr>
          <a:xfrm>
            <a:off x="934383" y="3631897"/>
            <a:ext cx="461697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РЕГИСТРАЦИОННЫЕ ДЕЙСТВИЯ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9375B3-078B-4D84-90E7-397C9E6E824C}"/>
              </a:ext>
            </a:extLst>
          </p:cNvPr>
          <p:cNvSpPr txBox="1"/>
          <p:nvPr/>
        </p:nvSpPr>
        <p:spPr>
          <a:xfrm>
            <a:off x="3467722" y="5458918"/>
            <a:ext cx="461697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ОТПРАВКА ДАННЫХ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916C2-4655-498E-B3D8-864A3CE38D97}"/>
              </a:ext>
            </a:extLst>
          </p:cNvPr>
          <p:cNvSpPr txBox="1"/>
          <p:nvPr/>
        </p:nvSpPr>
        <p:spPr>
          <a:xfrm>
            <a:off x="6495736" y="3631897"/>
            <a:ext cx="461697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ФОРМИРОВАНИЕ ДАННЫХ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54186B-C462-4406-9591-32E9FE1F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20" y="0"/>
            <a:ext cx="3673832" cy="1467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228D28-6406-4AAE-B6EF-127731DED479}"/>
              </a:ext>
            </a:extLst>
          </p:cNvPr>
          <p:cNvSpPr txBox="1"/>
          <p:nvPr/>
        </p:nvSpPr>
        <p:spPr>
          <a:xfrm>
            <a:off x="1656411" y="503075"/>
            <a:ext cx="6048533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ПОДГОТОВКА ОТЧЕТОВ </a:t>
            </a:r>
            <a:r>
              <a:rPr lang="en-US" sz="2800" dirty="0"/>
              <a:t>FATCA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473B83-17B3-44CD-B3FD-E2812A9713D7}"/>
              </a:ext>
            </a:extLst>
          </p:cNvPr>
          <p:cNvSpPr txBox="1"/>
          <p:nvPr/>
        </p:nvSpPr>
        <p:spPr>
          <a:xfrm>
            <a:off x="3467721" y="1478140"/>
            <a:ext cx="4616971" cy="83099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ПРОЦЕСС ПОДГОТОВКИ ОТЧЕТОВ</a:t>
            </a:r>
            <a:endParaRPr lang="ru-RU" sz="2400" dirty="0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6CD4FA76-7F5A-442D-A196-DD745C2AB92D}"/>
              </a:ext>
            </a:extLst>
          </p:cNvPr>
          <p:cNvCxnSpPr>
            <a:stCxn id="8" idx="2"/>
            <a:endCxn id="2" idx="0"/>
          </p:cNvCxnSpPr>
          <p:nvPr/>
        </p:nvCxnSpPr>
        <p:spPr>
          <a:xfrm flipH="1">
            <a:off x="3242869" y="2309137"/>
            <a:ext cx="2533338" cy="1322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98A76A25-1B55-4C8C-824D-ADCA16A30035}"/>
              </a:ext>
            </a:extLst>
          </p:cNvPr>
          <p:cNvCxnSpPr>
            <a:stCxn id="8" idx="2"/>
            <a:endCxn id="4" idx="0"/>
          </p:cNvCxnSpPr>
          <p:nvPr/>
        </p:nvCxnSpPr>
        <p:spPr>
          <a:xfrm>
            <a:off x="5776207" y="2309137"/>
            <a:ext cx="3028015" cy="1322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CDA3558A-FEEC-4CD7-A29D-4B0491037FF3}"/>
              </a:ext>
            </a:extLst>
          </p:cNvPr>
          <p:cNvCxnSpPr>
            <a:stCxn id="8" idx="2"/>
            <a:endCxn id="3" idx="0"/>
          </p:cNvCxnSpPr>
          <p:nvPr/>
        </p:nvCxnSpPr>
        <p:spPr>
          <a:xfrm>
            <a:off x="5776207" y="2309137"/>
            <a:ext cx="1" cy="3149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6793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54186B-C462-4406-9591-32E9FE1F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20" y="0"/>
            <a:ext cx="3673832" cy="1467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228D28-6406-4AAE-B6EF-127731DED479}"/>
              </a:ext>
            </a:extLst>
          </p:cNvPr>
          <p:cNvSpPr txBox="1"/>
          <p:nvPr/>
        </p:nvSpPr>
        <p:spPr>
          <a:xfrm>
            <a:off x="1656411" y="503075"/>
            <a:ext cx="6048533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ПОДГОТОВКА ОТЧЕТОВ </a:t>
            </a:r>
            <a:r>
              <a:rPr lang="en-US" sz="2800" dirty="0"/>
              <a:t>FATCA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473B83-17B3-44CD-B3FD-E2812A9713D7}"/>
              </a:ext>
            </a:extLst>
          </p:cNvPr>
          <p:cNvSpPr txBox="1"/>
          <p:nvPr/>
        </p:nvSpPr>
        <p:spPr>
          <a:xfrm>
            <a:off x="1656411" y="1478140"/>
            <a:ext cx="642828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РЕГИСТРАЦИОННЫЕ ДЕЙСТВИЯ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DDE30C-8139-40E5-B515-481D674DD853}"/>
              </a:ext>
            </a:extLst>
          </p:cNvPr>
          <p:cNvSpPr txBox="1"/>
          <p:nvPr/>
        </p:nvSpPr>
        <p:spPr>
          <a:xfrm>
            <a:off x="2368446" y="2368446"/>
            <a:ext cx="834952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uk-UA" sz="2800" dirty="0"/>
              <a:t>Получить </a:t>
            </a:r>
            <a:r>
              <a:rPr lang="en-US" sz="2800" dirty="0"/>
              <a:t>GIIN</a:t>
            </a:r>
            <a:r>
              <a:rPr lang="uk-UA" sz="2800" dirty="0"/>
              <a:t> код </a:t>
            </a:r>
          </a:p>
          <a:p>
            <a:r>
              <a:rPr lang="en-US" sz="2000" dirty="0">
                <a:hlinkClick r:id="rId3"/>
              </a:rPr>
              <a:t>https://www.youtube.com/watch?v=POSaeK6aQ7s</a:t>
            </a:r>
            <a:r>
              <a:rPr lang="ru-RU" sz="2000" dirty="0"/>
              <a:t> </a:t>
            </a:r>
            <a:endParaRPr lang="uk-UA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uk-UA" sz="2800" dirty="0"/>
              <a:t>Купить </a:t>
            </a:r>
            <a:r>
              <a:rPr lang="en-US" sz="2800" dirty="0"/>
              <a:t>SSL </a:t>
            </a:r>
            <a:r>
              <a:rPr lang="uk-UA" sz="2800" dirty="0" err="1"/>
              <a:t>сертификат</a:t>
            </a:r>
            <a:endParaRPr lang="uk-UA" sz="28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uk-UA" sz="2800" dirty="0"/>
              <a:t>Пройти </a:t>
            </a:r>
            <a:r>
              <a:rPr lang="uk-UA" sz="2800" dirty="0" err="1"/>
              <a:t>рег</a:t>
            </a:r>
            <a:r>
              <a:rPr lang="ru-RU" sz="2800" dirty="0"/>
              <a:t>и</a:t>
            </a:r>
            <a:r>
              <a:rPr lang="uk-UA" sz="2800" dirty="0" err="1"/>
              <a:t>страцию</a:t>
            </a:r>
            <a:r>
              <a:rPr lang="uk-UA" sz="2800" dirty="0"/>
              <a:t> на сайте </a:t>
            </a:r>
            <a:r>
              <a:rPr lang="en-US" sz="2800" dirty="0"/>
              <a:t>IDES</a:t>
            </a:r>
            <a:endParaRPr lang="ru-RU" sz="2800" dirty="0"/>
          </a:p>
          <a:p>
            <a:r>
              <a:rPr lang="en-US" sz="2000" dirty="0">
                <a:hlinkClick r:id="rId4"/>
              </a:rPr>
              <a:t>https://www.ides-support.com/</a:t>
            </a:r>
            <a:r>
              <a:rPr lang="ru-R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6948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54186B-C462-4406-9591-32E9FE1F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20" y="0"/>
            <a:ext cx="3673832" cy="1467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228D28-6406-4AAE-B6EF-127731DED479}"/>
              </a:ext>
            </a:extLst>
          </p:cNvPr>
          <p:cNvSpPr txBox="1"/>
          <p:nvPr/>
        </p:nvSpPr>
        <p:spPr>
          <a:xfrm>
            <a:off x="1656411" y="503075"/>
            <a:ext cx="6048533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ПОДГОТОВКА ОТЧЕТОВ </a:t>
            </a:r>
            <a:r>
              <a:rPr lang="en-US" sz="2800" dirty="0"/>
              <a:t>FATCA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473B83-17B3-44CD-B3FD-E2812A9713D7}"/>
              </a:ext>
            </a:extLst>
          </p:cNvPr>
          <p:cNvSpPr txBox="1"/>
          <p:nvPr/>
        </p:nvSpPr>
        <p:spPr>
          <a:xfrm>
            <a:off x="1656411" y="1478140"/>
            <a:ext cx="642828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ФОРМИРОВАНИЕ ДАННЫХ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DDE30C-8139-40E5-B515-481D674DD853}"/>
              </a:ext>
            </a:extLst>
          </p:cNvPr>
          <p:cNvSpPr txBox="1"/>
          <p:nvPr/>
        </p:nvSpPr>
        <p:spPr>
          <a:xfrm>
            <a:off x="2368446" y="2368446"/>
            <a:ext cx="8754256" cy="3726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Определение подотчетных счетов</a:t>
            </a:r>
            <a:endParaRPr lang="uk-UA" sz="2800" dirty="0"/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Формирование отчета в </a:t>
            </a:r>
            <a:r>
              <a:rPr lang="uk-UA" sz="2800" dirty="0"/>
              <a:t>ПО «</a:t>
            </a:r>
            <a:r>
              <a:rPr lang="en-US" sz="2800" dirty="0"/>
              <a:t>FATCA UA</a:t>
            </a:r>
            <a:r>
              <a:rPr lang="ru-RU" sz="2800" dirty="0"/>
              <a:t>»</a:t>
            </a:r>
            <a:endParaRPr lang="uk-UA" sz="2800" dirty="0"/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uk-UA" sz="2800" dirty="0" err="1"/>
              <a:t>Формирование</a:t>
            </a:r>
            <a:r>
              <a:rPr lang="uk-UA" sz="2800" dirty="0"/>
              <a:t> пакета в ПО «</a:t>
            </a:r>
            <a:r>
              <a:rPr lang="en-US" sz="2800" dirty="0"/>
              <a:t>IDES_TOOLS_UA</a:t>
            </a:r>
            <a:r>
              <a:rPr lang="uk-UA" sz="2800" dirty="0"/>
              <a:t>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38113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54186B-C462-4406-9591-32E9FE1F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20" y="0"/>
            <a:ext cx="3673832" cy="1467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228D28-6406-4AAE-B6EF-127731DED479}"/>
              </a:ext>
            </a:extLst>
          </p:cNvPr>
          <p:cNvSpPr txBox="1"/>
          <p:nvPr/>
        </p:nvSpPr>
        <p:spPr>
          <a:xfrm>
            <a:off x="1656411" y="503075"/>
            <a:ext cx="6048533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ПОДГОТОВКА ОТЧЕТОВ </a:t>
            </a:r>
            <a:r>
              <a:rPr lang="en-US" sz="2800" dirty="0"/>
              <a:t>FATCA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473B83-17B3-44CD-B3FD-E2812A9713D7}"/>
              </a:ext>
            </a:extLst>
          </p:cNvPr>
          <p:cNvSpPr txBox="1"/>
          <p:nvPr/>
        </p:nvSpPr>
        <p:spPr>
          <a:xfrm>
            <a:off x="1656411" y="1478140"/>
            <a:ext cx="6428281" cy="4616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ОТПРАВКА ДАННЫХ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DDE30C-8139-40E5-B515-481D674DD853}"/>
              </a:ext>
            </a:extLst>
          </p:cNvPr>
          <p:cNvSpPr txBox="1"/>
          <p:nvPr/>
        </p:nvSpPr>
        <p:spPr>
          <a:xfrm>
            <a:off x="2368446" y="2368446"/>
            <a:ext cx="8754256" cy="2434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Отправка через сайт </a:t>
            </a:r>
            <a:r>
              <a:rPr lang="en-US" sz="2800" dirty="0"/>
              <a:t>IDES</a:t>
            </a:r>
            <a:endParaRPr lang="uk-UA" sz="2800" dirty="0"/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Отправка через </a:t>
            </a:r>
            <a:r>
              <a:rPr lang="en-US" sz="2800" dirty="0"/>
              <a:t>IDES_TOOLS_UA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93270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54186B-C462-4406-9591-32E9FE1F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120" y="0"/>
            <a:ext cx="3673832" cy="14678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228D28-6406-4AAE-B6EF-127731DED479}"/>
              </a:ext>
            </a:extLst>
          </p:cNvPr>
          <p:cNvSpPr txBox="1"/>
          <p:nvPr/>
        </p:nvSpPr>
        <p:spPr>
          <a:xfrm>
            <a:off x="1656411" y="503075"/>
            <a:ext cx="6048533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ПОДГОТОВКА ОТЧЕТОВ </a:t>
            </a:r>
            <a:r>
              <a:rPr lang="en-US" sz="2800" dirty="0"/>
              <a:t>FATCA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473B83-17B3-44CD-B3FD-E2812A9713D7}"/>
              </a:ext>
            </a:extLst>
          </p:cNvPr>
          <p:cNvSpPr txBox="1"/>
          <p:nvPr/>
        </p:nvSpPr>
        <p:spPr>
          <a:xfrm>
            <a:off x="1656411" y="1478140"/>
            <a:ext cx="6428281" cy="110799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600" dirty="0">
                <a:solidFill>
                  <a:srgbClr val="FF0000"/>
                </a:solidFill>
              </a:rPr>
              <a:t>ВАЖНО !!!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DDE30C-8139-40E5-B515-481D674DD853}"/>
              </a:ext>
            </a:extLst>
          </p:cNvPr>
          <p:cNvSpPr txBox="1"/>
          <p:nvPr/>
        </p:nvSpPr>
        <p:spPr>
          <a:xfrm>
            <a:off x="2368446" y="2368446"/>
            <a:ext cx="8754256" cy="4034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Дедлайн отправки отчета – 01.09.2021</a:t>
            </a:r>
            <a:endParaRPr lang="uk-UA" sz="2800" dirty="0"/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800" dirty="0"/>
              <a:t>Уведомить ДПС о своих реквизитах</a:t>
            </a:r>
          </a:p>
          <a:p>
            <a:r>
              <a:rPr lang="en-US" sz="2000" dirty="0"/>
              <a:t>fatca@tax.gov.ua</a:t>
            </a:r>
            <a:endParaRPr lang="ru-RU" sz="2000" dirty="0"/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ru-RU" sz="2600" dirty="0"/>
              <a:t>Начало подачи отчетов после уведомления ДПС</a:t>
            </a:r>
            <a:endParaRPr lang="uk-UA" sz="2600" dirty="0"/>
          </a:p>
        </p:txBody>
      </p:sp>
    </p:spTree>
    <p:extLst>
      <p:ext uri="{BB962C8B-B14F-4D97-AF65-F5344CB8AC3E}">
        <p14:creationId xmlns:p14="http://schemas.microsoft.com/office/powerpoint/2010/main" val="10992394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778</TotalTime>
  <Words>122</Words>
  <Application>Microsoft Office PowerPoint</Application>
  <PresentationFormat>Широкоэкранный</PresentationFormat>
  <Paragraphs>27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2021-08-04T12:01:31Z</dcterms:created>
  <dcterms:modified xsi:type="dcterms:W3CDTF">2021-08-05T01:00:01Z</dcterms:modified>
</cp:coreProperties>
</file>